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73875" cy="1006316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532B-2B0F-4334-A860-130BCDDAE902}" type="datetimeFigureOut">
              <a:rPr lang="ko-KR" altLang="en-US" smtClean="0"/>
              <a:pPr/>
              <a:t>2015-09-10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BAB5-7A77-4B59-91C6-877347C0323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532B-2B0F-4334-A860-130BCDDAE902}" type="datetimeFigureOut">
              <a:rPr lang="ko-KR" altLang="en-US" smtClean="0"/>
              <a:pPr/>
              <a:t>2015-09-10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BAB5-7A77-4B59-91C6-877347C0323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532B-2B0F-4334-A860-130BCDDAE902}" type="datetimeFigureOut">
              <a:rPr lang="ko-KR" altLang="en-US" smtClean="0"/>
              <a:pPr/>
              <a:t>2015-09-10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BAB5-7A77-4B59-91C6-877347C0323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532B-2B0F-4334-A860-130BCDDAE902}" type="datetimeFigureOut">
              <a:rPr lang="ko-KR" altLang="en-US" smtClean="0"/>
              <a:pPr/>
              <a:t>2015-09-10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BAB5-7A77-4B59-91C6-877347C0323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532B-2B0F-4334-A860-130BCDDAE902}" type="datetimeFigureOut">
              <a:rPr lang="ko-KR" altLang="en-US" smtClean="0"/>
              <a:pPr/>
              <a:t>2015-09-10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BAB5-7A77-4B59-91C6-877347C0323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532B-2B0F-4334-A860-130BCDDAE902}" type="datetimeFigureOut">
              <a:rPr lang="ko-KR" altLang="en-US" smtClean="0"/>
              <a:pPr/>
              <a:t>2015-09-10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BAB5-7A77-4B59-91C6-877347C0323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532B-2B0F-4334-A860-130BCDDAE902}" type="datetimeFigureOut">
              <a:rPr lang="ko-KR" altLang="en-US" smtClean="0"/>
              <a:pPr/>
              <a:t>2015-09-10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BAB5-7A77-4B59-91C6-877347C0323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532B-2B0F-4334-A860-130BCDDAE902}" type="datetimeFigureOut">
              <a:rPr lang="ko-KR" altLang="en-US" smtClean="0"/>
              <a:pPr/>
              <a:t>2015-09-10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BAB5-7A77-4B59-91C6-877347C0323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532B-2B0F-4334-A860-130BCDDAE902}" type="datetimeFigureOut">
              <a:rPr lang="ko-KR" altLang="en-US" smtClean="0"/>
              <a:pPr/>
              <a:t>2015-09-10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BAB5-7A77-4B59-91C6-877347C0323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532B-2B0F-4334-A860-130BCDDAE902}" type="datetimeFigureOut">
              <a:rPr lang="ko-KR" altLang="en-US" smtClean="0"/>
              <a:pPr/>
              <a:t>2015-09-10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BAB5-7A77-4B59-91C6-877347C0323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532B-2B0F-4334-A860-130BCDDAE902}" type="datetimeFigureOut">
              <a:rPr lang="ko-KR" altLang="en-US" smtClean="0"/>
              <a:pPr/>
              <a:t>2015-09-10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BAB5-7A77-4B59-91C6-877347C0323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1532B-2B0F-4334-A860-130BCDDAE902}" type="datetimeFigureOut">
              <a:rPr lang="ko-KR" altLang="en-US" smtClean="0"/>
              <a:pPr/>
              <a:t>2015-09-10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8BAB5-7A77-4B59-91C6-877347C0323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Documents and Settings\Administrator\바탕 화면\5.jpg"/>
          <p:cNvPicPr>
            <a:picLocks noChangeAspect="1" noChangeArrowheads="1"/>
          </p:cNvPicPr>
          <p:nvPr/>
        </p:nvPicPr>
        <p:blipFill>
          <a:blip r:embed="rId2" cstate="print">
            <a:lum bright="14000"/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제목 1"/>
          <p:cNvSpPr>
            <a:spLocks noGrp="1"/>
          </p:cNvSpPr>
          <p:nvPr>
            <p:ph type="ctrTitle"/>
          </p:nvPr>
        </p:nvSpPr>
        <p:spPr>
          <a:xfrm>
            <a:off x="107504" y="548680"/>
            <a:ext cx="6012160" cy="1196752"/>
          </a:xfrm>
        </p:spPr>
        <p:txBody>
          <a:bodyPr>
            <a:normAutofit/>
          </a:bodyPr>
          <a:lstStyle/>
          <a:p>
            <a:r>
              <a:rPr lang="ko-KR" altLang="en-US" sz="5400" b="1" dirty="0" smtClean="0">
                <a:solidFill>
                  <a:srgbClr val="0070C0"/>
                </a:solidFill>
                <a:latin typeface="휴먼매직체" pitchFamily="18" charset="-127"/>
                <a:ea typeface="휴먼매직체" pitchFamily="18" charset="-127"/>
              </a:rPr>
              <a:t>추석 연휴 특별 이벤트</a:t>
            </a:r>
            <a:endParaRPr lang="ko-KR" altLang="en-US" sz="5400" b="1" dirty="0">
              <a:solidFill>
                <a:srgbClr val="0070C0"/>
              </a:solidFill>
              <a:latin typeface="휴먼매직체" pitchFamily="18" charset="-127"/>
              <a:ea typeface="휴먼매직체" pitchFamily="18" charset="-127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51520" y="4509120"/>
          <a:ext cx="5760641" cy="2002147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152129"/>
                <a:gridCol w="1512167"/>
                <a:gridCol w="1512168"/>
                <a:gridCol w="1584177"/>
              </a:tblGrid>
              <a:tr h="60006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구 분</a:t>
                      </a:r>
                      <a:endParaRPr lang="ko-KR" altLang="en-US" sz="2000" dirty="0">
                        <a:solidFill>
                          <a:srgbClr val="7030A0"/>
                        </a:solidFill>
                        <a:latin typeface="휴먼매직체" pitchFamily="18" charset="-127"/>
                        <a:ea typeface="휴먼매직체" pitchFamily="18" charset="-127"/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9</a:t>
                      </a:r>
                      <a:r>
                        <a:rPr lang="ko-KR" altLang="en-US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월 </a:t>
                      </a:r>
                      <a:r>
                        <a:rPr lang="en-US" altLang="ko-KR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26</a:t>
                      </a:r>
                      <a:r>
                        <a:rPr lang="ko-KR" altLang="en-US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일</a:t>
                      </a:r>
                      <a:endParaRPr lang="en-US" altLang="ko-KR" sz="2000" dirty="0" smtClean="0">
                        <a:solidFill>
                          <a:srgbClr val="7030A0"/>
                        </a:solidFill>
                        <a:latin typeface="휴먼매직체" pitchFamily="18" charset="-127"/>
                        <a:ea typeface="휴먼매직체" pitchFamily="18" charset="-127"/>
                      </a:endParaRPr>
                    </a:p>
                    <a:p>
                      <a:pPr algn="ctr" latinLnBrk="1"/>
                      <a:r>
                        <a:rPr lang="en-US" altLang="ko-KR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(</a:t>
                      </a:r>
                      <a:r>
                        <a:rPr lang="ko-KR" altLang="en-US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토요일</a:t>
                      </a:r>
                      <a:r>
                        <a:rPr lang="en-US" altLang="ko-KR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)</a:t>
                      </a:r>
                      <a:endParaRPr lang="ko-KR" altLang="en-US" sz="2000" dirty="0">
                        <a:solidFill>
                          <a:srgbClr val="7030A0"/>
                        </a:solidFill>
                        <a:latin typeface="휴먼매직체" pitchFamily="18" charset="-127"/>
                        <a:ea typeface="휴먼매직체" pitchFamily="18" charset="-127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9</a:t>
                      </a:r>
                      <a:r>
                        <a:rPr lang="ko-KR" altLang="en-US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월 </a:t>
                      </a:r>
                      <a:r>
                        <a:rPr lang="en-US" altLang="ko-KR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28</a:t>
                      </a:r>
                      <a:r>
                        <a:rPr lang="ko-KR" altLang="en-US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일</a:t>
                      </a:r>
                      <a:endParaRPr lang="en-US" altLang="ko-KR" sz="2000" dirty="0" smtClean="0">
                        <a:solidFill>
                          <a:srgbClr val="7030A0"/>
                        </a:solidFill>
                        <a:latin typeface="휴먼매직체" pitchFamily="18" charset="-127"/>
                        <a:ea typeface="휴먼매직체" pitchFamily="18" charset="-127"/>
                      </a:endParaRPr>
                    </a:p>
                    <a:p>
                      <a:pPr algn="ctr" latinLnBrk="1"/>
                      <a:r>
                        <a:rPr lang="en-US" altLang="ko-KR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(</a:t>
                      </a:r>
                      <a:r>
                        <a:rPr lang="ko-KR" altLang="en-US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월요일</a:t>
                      </a:r>
                      <a:r>
                        <a:rPr lang="en-US" altLang="ko-KR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)</a:t>
                      </a:r>
                      <a:endParaRPr lang="ko-KR" altLang="en-US" sz="2000" dirty="0">
                        <a:solidFill>
                          <a:srgbClr val="7030A0"/>
                        </a:solidFill>
                        <a:latin typeface="휴먼매직체" pitchFamily="18" charset="-127"/>
                        <a:ea typeface="휴먼매직체" pitchFamily="18" charset="-127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9</a:t>
                      </a:r>
                      <a:r>
                        <a:rPr lang="ko-KR" altLang="en-US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월 </a:t>
                      </a:r>
                      <a:r>
                        <a:rPr lang="en-US" altLang="ko-KR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29</a:t>
                      </a:r>
                      <a:r>
                        <a:rPr lang="ko-KR" altLang="en-US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일</a:t>
                      </a:r>
                      <a:endParaRPr lang="en-US" altLang="ko-KR" sz="2000" dirty="0" smtClean="0">
                        <a:solidFill>
                          <a:srgbClr val="7030A0"/>
                        </a:solidFill>
                        <a:latin typeface="휴먼매직체" pitchFamily="18" charset="-127"/>
                        <a:ea typeface="휴먼매직체" pitchFamily="18" charset="-127"/>
                      </a:endParaRPr>
                    </a:p>
                    <a:p>
                      <a:pPr algn="ctr" latinLnBrk="1"/>
                      <a:r>
                        <a:rPr lang="en-US" altLang="ko-KR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(</a:t>
                      </a:r>
                      <a:r>
                        <a:rPr lang="ko-KR" altLang="en-US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화요일</a:t>
                      </a:r>
                      <a:r>
                        <a:rPr lang="en-US" altLang="ko-KR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)</a:t>
                      </a:r>
                      <a:endParaRPr lang="ko-KR" altLang="en-US" sz="2000" dirty="0">
                        <a:solidFill>
                          <a:srgbClr val="7030A0"/>
                        </a:solidFill>
                        <a:latin typeface="휴먼매직체" pitchFamily="18" charset="-127"/>
                        <a:ea typeface="휴먼매직체" pitchFamily="18" charset="-127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6000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18</a:t>
                      </a:r>
                      <a:r>
                        <a:rPr lang="ko-KR" altLang="en-US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홀</a:t>
                      </a:r>
                      <a:endParaRPr lang="en-US" altLang="ko-KR" sz="2000" dirty="0" smtClean="0">
                        <a:solidFill>
                          <a:srgbClr val="7030A0"/>
                        </a:solidFill>
                        <a:latin typeface="휴먼매직체" pitchFamily="18" charset="-127"/>
                        <a:ea typeface="휴먼매직체" pitchFamily="18" charset="-127"/>
                      </a:endParaRPr>
                    </a:p>
                    <a:p>
                      <a:pPr algn="ctr" latinLnBrk="1"/>
                      <a:r>
                        <a:rPr lang="en-US" altLang="ko-KR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(4</a:t>
                      </a:r>
                      <a:r>
                        <a:rPr lang="ko-KR" altLang="en-US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인기준</a:t>
                      </a:r>
                      <a:r>
                        <a:rPr lang="en-US" altLang="ko-KR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)</a:t>
                      </a:r>
                      <a:endParaRPr lang="ko-KR" altLang="en-US" sz="2000" dirty="0">
                        <a:solidFill>
                          <a:srgbClr val="7030A0"/>
                        </a:solidFill>
                        <a:latin typeface="휴먼매직체" pitchFamily="18" charset="-127"/>
                        <a:ea typeface="휴먼매직체" pitchFamily="18" charset="-127"/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1</a:t>
                      </a:r>
                      <a:r>
                        <a:rPr lang="ko-KR" altLang="en-US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인당 </a:t>
                      </a:r>
                      <a:r>
                        <a:rPr lang="en-US" altLang="ko-KR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: </a:t>
                      </a:r>
                      <a:r>
                        <a:rPr lang="ko-KR" altLang="en-US" sz="2000" dirty="0" err="1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그린피</a:t>
                      </a:r>
                      <a:r>
                        <a:rPr lang="ko-KR" altLang="en-US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 </a:t>
                      </a:r>
                      <a:r>
                        <a:rPr lang="en-US" altLang="ko-KR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8</a:t>
                      </a:r>
                      <a:r>
                        <a:rPr lang="ko-KR" altLang="en-US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만원</a:t>
                      </a:r>
                      <a:r>
                        <a:rPr lang="en-US" altLang="ko-KR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(</a:t>
                      </a:r>
                      <a:r>
                        <a:rPr lang="ko-KR" altLang="en-US" sz="2000" dirty="0" err="1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카트비</a:t>
                      </a:r>
                      <a:r>
                        <a:rPr lang="ko-KR" altLang="en-US" sz="2000" baseline="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 별도</a:t>
                      </a:r>
                      <a:r>
                        <a:rPr lang="en-US" altLang="ko-KR" sz="2000" baseline="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)</a:t>
                      </a:r>
                      <a:endParaRPr lang="ko-KR" altLang="en-US" sz="2000" dirty="0">
                        <a:solidFill>
                          <a:srgbClr val="7030A0"/>
                        </a:solidFill>
                        <a:latin typeface="휴먼매직체" pitchFamily="18" charset="-127"/>
                        <a:ea typeface="휴먼매직체" pitchFamily="18" charset="-127"/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2000" dirty="0">
                        <a:latin typeface="휴먼매직체" pitchFamily="18" charset="-127"/>
                        <a:ea typeface="휴먼매직체" pitchFamily="18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2000" dirty="0">
                        <a:latin typeface="휴먼매직체" pitchFamily="18" charset="-127"/>
                        <a:ea typeface="휴먼매직체" pitchFamily="18" charset="-127"/>
                      </a:endParaRPr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비 고</a:t>
                      </a:r>
                      <a:endParaRPr lang="ko-KR" altLang="en-US" sz="2000" dirty="0">
                        <a:solidFill>
                          <a:srgbClr val="7030A0"/>
                        </a:solidFill>
                        <a:latin typeface="휴먼매직체" pitchFamily="18" charset="-127"/>
                        <a:ea typeface="휴먼매직체" pitchFamily="18" charset="-127"/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인터넷 가입 회원에 한함</a:t>
                      </a:r>
                      <a:r>
                        <a:rPr lang="en-US" altLang="ko-KR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, </a:t>
                      </a:r>
                      <a:r>
                        <a:rPr lang="ko-KR" altLang="en-US" sz="2000" dirty="0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중복할인 </a:t>
                      </a:r>
                      <a:r>
                        <a:rPr lang="ko-KR" altLang="en-US" sz="2000" dirty="0" err="1" smtClean="0">
                          <a:solidFill>
                            <a:srgbClr val="7030A0"/>
                          </a:solidFill>
                          <a:latin typeface="휴먼매직체" pitchFamily="18" charset="-127"/>
                          <a:ea typeface="휴먼매직체" pitchFamily="18" charset="-127"/>
                        </a:rPr>
                        <a:t>미적용</a:t>
                      </a:r>
                      <a:endParaRPr lang="ko-KR" altLang="en-US" sz="2000" dirty="0">
                        <a:solidFill>
                          <a:srgbClr val="7030A0"/>
                        </a:solidFill>
                        <a:latin typeface="휴먼매직체" pitchFamily="18" charset="-127"/>
                        <a:ea typeface="휴먼매직체" pitchFamily="18" charset="-127"/>
                      </a:endParaRPr>
                    </a:p>
                  </a:txBody>
                  <a:tcPr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2000" dirty="0">
                        <a:latin typeface="휴먼매직체" pitchFamily="18" charset="-127"/>
                        <a:ea typeface="휴먼매직체" pitchFamily="18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2000" dirty="0">
                        <a:latin typeface="휴먼매직체" pitchFamily="18" charset="-127"/>
                        <a:ea typeface="휴먼매직체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제목 1"/>
          <p:cNvSpPr txBox="1">
            <a:spLocks/>
          </p:cNvSpPr>
          <p:nvPr/>
        </p:nvSpPr>
        <p:spPr>
          <a:xfrm>
            <a:off x="54252" y="1989824"/>
            <a:ext cx="6156176" cy="2088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휴먼매직체" pitchFamily="18" charset="-127"/>
                <a:ea typeface="휴먼매직체" pitchFamily="18" charset="-127"/>
                <a:cs typeface="+mj-cs"/>
              </a:rPr>
              <a:t>저희 스프링베일에서는 고객님들의</a:t>
            </a: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휴먼매직체" pitchFamily="18" charset="-127"/>
              <a:ea typeface="휴먼매직체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휴먼매직체" pitchFamily="18" charset="-127"/>
                <a:ea typeface="휴먼매직체" pitchFamily="18" charset="-127"/>
                <a:cs typeface="+mj-cs"/>
              </a:rPr>
              <a:t>풍성한 한가위 기원과 성원에 보답하고자</a:t>
            </a: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휴먼매직체" pitchFamily="18" charset="-127"/>
              <a:ea typeface="휴먼매직체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휴먼매직체" pitchFamily="18" charset="-127"/>
                <a:ea typeface="휴먼매직체" pitchFamily="18" charset="-127"/>
                <a:cs typeface="+mj-cs"/>
              </a:rPr>
              <a:t>추석연휴 특별이벤트를 실시합니다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휴먼매직체" pitchFamily="18" charset="-127"/>
                <a:ea typeface="휴먼매직체" pitchFamily="18" charset="-127"/>
                <a:cs typeface="+mj-cs"/>
              </a:rPr>
              <a:t>.</a:t>
            </a:r>
            <a:endParaRPr kumimoji="0" lang="ko-KR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휴먼매직체" pitchFamily="18" charset="-127"/>
              <a:ea typeface="휴먼매직체" pitchFamily="18" charset="-127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2896</TotalTime>
  <Words>64</Words>
  <Application>Microsoft Office PowerPoint</Application>
  <PresentationFormat>화면 슬라이드 쇼(4:3)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추석 연휴 특별 이벤트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추석 연휴기간</dc:title>
  <dc:creator>owner</dc:creator>
  <cp:lastModifiedBy>Owner</cp:lastModifiedBy>
  <cp:revision>283</cp:revision>
  <dcterms:created xsi:type="dcterms:W3CDTF">2012-09-14T04:55:28Z</dcterms:created>
  <dcterms:modified xsi:type="dcterms:W3CDTF">2015-09-10T09:10:40Z</dcterms:modified>
</cp:coreProperties>
</file>